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54" r:id="rId3"/>
    <p:sldId id="355" r:id="rId4"/>
    <p:sldId id="258" r:id="rId5"/>
    <p:sldId id="356" r:id="rId6"/>
    <p:sldId id="359" r:id="rId7"/>
    <p:sldId id="357" r:id="rId8"/>
    <p:sldId id="318" r:id="rId9"/>
    <p:sldId id="303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ZZuHc5mAY7KDkdtJHskiRA==" hashData="l29Ev7XgjVePODmzPQmb4d1aOM7xkOSiR7RAOh9tFRq6WeGkUb6n7crGly/vDvlQFwoOzomGu9OLTvI06SOop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3AA"/>
    <a:srgbClr val="2494A8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660"/>
  </p:normalViewPr>
  <p:slideViewPr>
    <p:cSldViewPr>
      <p:cViewPr varScale="1">
        <p:scale>
          <a:sx n="69" d="100"/>
          <a:sy n="69" d="100"/>
        </p:scale>
        <p:origin x="150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B0B3B-E471-4418-9BF4-A3971FAEF08F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98B2E-DB4E-414D-95FE-344B9B28A4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380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102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5197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214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7210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293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858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8029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862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21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472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16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94A8">
            <a:alpha val="7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73079-C1BD-4B53-A768-77B35A206C81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A572C-66AA-4ECD-BF1A-E5BF7739D82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403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mcentre.health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pls.dnipro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3947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563888" y="5157192"/>
            <a:ext cx="57041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 err="1">
                <a:solidFill>
                  <a:schemeClr val="bg1"/>
                </a:solidFill>
              </a:rPr>
              <a:t>Кобзєва</a:t>
            </a:r>
            <a:r>
              <a:rPr lang="uk-UA" b="1" i="1" dirty="0">
                <a:solidFill>
                  <a:schemeClr val="bg1"/>
                </a:solidFill>
              </a:rPr>
              <a:t> І.М.,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i="1" dirty="0">
                <a:solidFill>
                  <a:schemeClr val="bg1"/>
                </a:solidFill>
              </a:rPr>
              <a:t>завідувач навчально-методичної лабораторії здоров’язберігаючих </a:t>
            </a:r>
            <a:r>
              <a:rPr lang="uk-UA" i="1" dirty="0" smtClean="0">
                <a:solidFill>
                  <a:schemeClr val="bg1"/>
                </a:solidFill>
              </a:rPr>
              <a:t>технологій</a:t>
            </a:r>
          </a:p>
          <a:p>
            <a:r>
              <a:rPr lang="uk-UA" i="1" dirty="0" smtClean="0">
                <a:solidFill>
                  <a:schemeClr val="bg1"/>
                </a:solidFill>
              </a:rPr>
              <a:t>КЗВО </a:t>
            </a:r>
            <a:r>
              <a:rPr lang="uk-UA" i="1" dirty="0">
                <a:solidFill>
                  <a:schemeClr val="bg1"/>
                </a:solidFill>
              </a:rPr>
              <a:t>«Дніпровська академія неперервної освіти» ДОР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" name="Picture 3" descr="F:\Лого департамент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300192" y="446435"/>
            <a:ext cx="1564835" cy="11063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306" y="398782"/>
            <a:ext cx="1148518" cy="115404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13254" y="2492896"/>
            <a:ext cx="8712968" cy="1464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0"/>
              </a:spcAft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РОЛЬ ПРОСВІТНИЦЬКО-ПРОФІЛАКТИЧНОЇ РОБОТИ </a:t>
            </a:r>
            <a:r>
              <a:rPr lang="uk-UA" sz="2400" b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uk-UA" sz="2400" b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ФОРМУВАННІ 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БЕЗПЕЧНОЇ ПОВЕДІНКИ ДИТИНИ</a:t>
            </a:r>
            <a:endParaRPr lang="ru-R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8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3947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7128792" cy="1143000"/>
          </a:xfrm>
        </p:spPr>
        <p:txBody>
          <a:bodyPr>
            <a:normAutofit/>
          </a:bodyPr>
          <a:lstStyle/>
          <a:p>
            <a:pPr algn="just"/>
            <a:r>
              <a:rPr lang="uk-UA" sz="32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Чому важливе сексуальне </a:t>
            </a:r>
            <a:r>
              <a:rPr lang="uk-UA" sz="32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виховання?</a:t>
            </a:r>
            <a:endParaRPr lang="uk-UA" sz="3200" b="1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098" y="1988840"/>
            <a:ext cx="8435280" cy="296965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52098" y="5186028"/>
            <a:ext cx="8435280" cy="142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4 %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українських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підлітків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кажуть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про те,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перші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сексуальні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стосунки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віці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12-13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, у </a:t>
            </a:r>
            <a:r>
              <a:rPr lang="uk-UA" sz="2000" dirty="0">
                <a:solidFill>
                  <a:schemeClr val="bg1"/>
                </a:solidFill>
                <a:cs typeface="Times New Roman" panose="02020603050405020304" pitchFamily="18" charset="0"/>
              </a:rPr>
              <a:t>67 %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chemeClr val="bg1"/>
                </a:solidFill>
                <a:cs typeface="Times New Roman" panose="02020603050405020304" pitchFamily="18" charset="0"/>
              </a:rPr>
              <a:t>підлітків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віці</a:t>
            </a:r>
            <a:r>
              <a:rPr lang="uk-UA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15 років, </a:t>
            </a:r>
            <a:r>
              <a:rPr lang="ru-RU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у 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35 % </a:t>
            </a:r>
            <a:r>
              <a:rPr lang="uk-UA" sz="2000" dirty="0">
                <a:solidFill>
                  <a:schemeClr val="bg1"/>
                </a:solidFill>
                <a:cs typeface="Times New Roman" panose="02020603050405020304" pitchFamily="18" charset="0"/>
              </a:rPr>
              <a:t>підлітків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віці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16-17 </a:t>
            </a:r>
            <a:r>
              <a:rPr lang="ru-RU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13610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" y="268422"/>
            <a:ext cx="913947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96F84E-442C-484C-AAC5-2961A8BE539C}"/>
              </a:ext>
            </a:extLst>
          </p:cNvPr>
          <p:cNvSpPr/>
          <p:nvPr/>
        </p:nvSpPr>
        <p:spPr>
          <a:xfrm>
            <a:off x="1660851" y="620688"/>
            <a:ext cx="7128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Чому важливе сексуальне </a:t>
            </a:r>
            <a:r>
              <a:rPr lang="uk-UA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виховання?</a:t>
            </a:r>
            <a:endParaRPr lang="uk-UA" sz="32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4707" y="1985183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chemeClr val="bg1"/>
                </a:solidFill>
              </a:rPr>
              <a:t>У </a:t>
            </a:r>
            <a:r>
              <a:rPr lang="ru-RU" sz="2400" dirty="0" err="1" smtClean="0">
                <a:solidFill>
                  <a:schemeClr val="bg1"/>
                </a:solidFill>
              </a:rPr>
              <a:t>Дніпропетровській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області</a:t>
            </a:r>
            <a:r>
              <a:rPr lang="ru-RU" sz="2400" dirty="0" smtClean="0">
                <a:solidFill>
                  <a:schemeClr val="bg1"/>
                </a:solidFill>
              </a:rPr>
              <a:t> з </a:t>
            </a:r>
            <a:r>
              <a:rPr lang="ru-RU" sz="2400" dirty="0">
                <a:solidFill>
                  <a:schemeClr val="bg1"/>
                </a:solidFill>
              </a:rPr>
              <a:t>0 до 14 </a:t>
            </a:r>
            <a:r>
              <a:rPr lang="ru-RU" sz="2400" dirty="0" err="1" smtClean="0">
                <a:solidFill>
                  <a:schemeClr val="bg1"/>
                </a:solidFill>
              </a:rPr>
              <a:t>років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було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проведено </a:t>
            </a:r>
            <a:r>
              <a:rPr lang="ru-RU" sz="2400" dirty="0" err="1" smtClean="0">
                <a:solidFill>
                  <a:schemeClr val="bg1"/>
                </a:solidFill>
              </a:rPr>
              <a:t>абортів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в 2016 </a:t>
            </a:r>
            <a:r>
              <a:rPr lang="ru-RU" sz="2400" dirty="0" err="1" smtClean="0">
                <a:solidFill>
                  <a:schemeClr val="bg1"/>
                </a:solidFill>
              </a:rPr>
              <a:t>році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— 6 , в 2017 </a:t>
            </a:r>
            <a:r>
              <a:rPr lang="ru-RU" sz="2400" dirty="0" err="1" smtClean="0">
                <a:solidFill>
                  <a:schemeClr val="bg1"/>
                </a:solidFill>
              </a:rPr>
              <a:t>році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5, в 2018 </a:t>
            </a:r>
            <a:r>
              <a:rPr lang="ru-RU" sz="2400" dirty="0" err="1" smtClean="0">
                <a:solidFill>
                  <a:schemeClr val="bg1"/>
                </a:solidFill>
              </a:rPr>
              <a:t>році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— 8. </a:t>
            </a:r>
            <a:r>
              <a:rPr lang="ru-RU" sz="2400" dirty="0" smtClean="0">
                <a:solidFill>
                  <a:schemeClr val="bg1"/>
                </a:solidFill>
              </a:rPr>
              <a:t>З </a:t>
            </a:r>
            <a:r>
              <a:rPr lang="ru-RU" sz="2400" dirty="0">
                <a:solidFill>
                  <a:schemeClr val="bg1"/>
                </a:solidFill>
              </a:rPr>
              <a:t>15 до 17 </a:t>
            </a:r>
            <a:r>
              <a:rPr lang="ru-RU" sz="2400" dirty="0" err="1" smtClean="0">
                <a:solidFill>
                  <a:schemeClr val="bg1"/>
                </a:solidFill>
              </a:rPr>
              <a:t>років</a:t>
            </a:r>
            <a:r>
              <a:rPr lang="ru-RU" sz="2400" dirty="0" smtClean="0">
                <a:solidFill>
                  <a:schemeClr val="bg1"/>
                </a:solidFill>
              </a:rPr>
              <a:t>, </a:t>
            </a:r>
            <a:r>
              <a:rPr lang="ru-RU" sz="2400" dirty="0">
                <a:solidFill>
                  <a:schemeClr val="bg1"/>
                </a:solidFill>
              </a:rPr>
              <a:t>2016 </a:t>
            </a:r>
            <a:r>
              <a:rPr lang="ru-RU" sz="2400" dirty="0" err="1" smtClean="0">
                <a:solidFill>
                  <a:schemeClr val="bg1"/>
                </a:solidFill>
              </a:rPr>
              <a:t>рік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92 аборта, 2017 </a:t>
            </a:r>
            <a:r>
              <a:rPr lang="ru-RU" sz="2400" dirty="0" err="1" smtClean="0">
                <a:solidFill>
                  <a:schemeClr val="bg1"/>
                </a:solidFill>
              </a:rPr>
              <a:t>рік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89, 2018 </a:t>
            </a:r>
            <a:r>
              <a:rPr lang="ru-RU" sz="2400" dirty="0" err="1" smtClean="0">
                <a:solidFill>
                  <a:schemeClr val="bg1"/>
                </a:solidFill>
              </a:rPr>
              <a:t>рік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84.</a:t>
            </a:r>
          </a:p>
          <a:p>
            <a:pPr algn="just">
              <a:lnSpc>
                <a:spcPct val="150000"/>
              </a:lnSpc>
            </a:pPr>
            <a:endParaRPr lang="ru-RU" sz="2400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chemeClr val="bg1"/>
                </a:solidFill>
              </a:rPr>
              <a:t>У </a:t>
            </a:r>
            <a:r>
              <a:rPr lang="ru-RU" sz="2400" dirty="0" err="1">
                <a:solidFill>
                  <a:schemeClr val="bg1"/>
                </a:solidFill>
              </a:rPr>
              <a:t>Дніпропетровській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області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зареєстровано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родів</a:t>
            </a:r>
            <a:r>
              <a:rPr lang="ru-RU" sz="2400" dirty="0" smtClean="0">
                <a:solidFill>
                  <a:schemeClr val="bg1"/>
                </a:solidFill>
              </a:rPr>
              <a:t> у 2016 </a:t>
            </a:r>
            <a:r>
              <a:rPr lang="ru-RU" sz="2400" dirty="0" err="1" smtClean="0">
                <a:solidFill>
                  <a:schemeClr val="bg1"/>
                </a:solidFill>
              </a:rPr>
              <a:t>році</a:t>
            </a:r>
            <a:r>
              <a:rPr lang="ru-RU" sz="2400" dirty="0" smtClean="0">
                <a:solidFill>
                  <a:schemeClr val="bg1"/>
                </a:solidFill>
              </a:rPr>
              <a:t> з </a:t>
            </a:r>
            <a:r>
              <a:rPr lang="ru-RU" sz="2400" dirty="0">
                <a:solidFill>
                  <a:schemeClr val="bg1"/>
                </a:solidFill>
              </a:rPr>
              <a:t>0 до 14 </a:t>
            </a:r>
            <a:r>
              <a:rPr lang="ru-RU" sz="2400" dirty="0" err="1" smtClean="0">
                <a:solidFill>
                  <a:schemeClr val="bg1"/>
                </a:solidFill>
              </a:rPr>
              <a:t>років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3 </a:t>
            </a:r>
            <a:r>
              <a:rPr lang="ru-RU" sz="2400" dirty="0" err="1" smtClean="0">
                <a:solidFill>
                  <a:schemeClr val="bg1"/>
                </a:solidFill>
              </a:rPr>
              <a:t>випадки</a:t>
            </a:r>
            <a:r>
              <a:rPr lang="ru-RU" sz="2400" dirty="0" smtClean="0">
                <a:solidFill>
                  <a:schemeClr val="bg1"/>
                </a:solidFill>
              </a:rPr>
              <a:t>, </a:t>
            </a:r>
            <a:r>
              <a:rPr lang="ru-RU" sz="2400" dirty="0">
                <a:solidFill>
                  <a:schemeClr val="bg1"/>
                </a:solidFill>
              </a:rPr>
              <a:t>2017 </a:t>
            </a:r>
            <a:r>
              <a:rPr lang="ru-RU" sz="2400" dirty="0" err="1" smtClean="0">
                <a:solidFill>
                  <a:schemeClr val="bg1"/>
                </a:solidFill>
              </a:rPr>
              <a:t>рік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5 </a:t>
            </a:r>
            <a:r>
              <a:rPr lang="ru-RU" sz="2400" dirty="0" err="1" smtClean="0">
                <a:solidFill>
                  <a:schemeClr val="bg1"/>
                </a:solidFill>
              </a:rPr>
              <a:t>випадків</a:t>
            </a:r>
            <a:r>
              <a:rPr lang="ru-RU" sz="2400" dirty="0" smtClean="0">
                <a:solidFill>
                  <a:schemeClr val="bg1"/>
                </a:solidFill>
              </a:rPr>
              <a:t>, </a:t>
            </a:r>
            <a:r>
              <a:rPr lang="ru-RU" sz="2400" dirty="0">
                <a:solidFill>
                  <a:schemeClr val="bg1"/>
                </a:solidFill>
              </a:rPr>
              <a:t>2018 год – 7 </a:t>
            </a:r>
            <a:r>
              <a:rPr lang="ru-RU" sz="2400" dirty="0" err="1">
                <a:solidFill>
                  <a:schemeClr val="bg1"/>
                </a:solidFill>
              </a:rPr>
              <a:t>випадків</a:t>
            </a:r>
            <a:r>
              <a:rPr lang="ru-RU" sz="2400" dirty="0" smtClean="0">
                <a:solidFill>
                  <a:schemeClr val="bg1"/>
                </a:solidFill>
              </a:rPr>
              <a:t>. З </a:t>
            </a:r>
            <a:r>
              <a:rPr lang="ru-RU" sz="2400" dirty="0">
                <a:solidFill>
                  <a:schemeClr val="bg1"/>
                </a:solidFill>
              </a:rPr>
              <a:t>15 до 17 </a:t>
            </a:r>
            <a:r>
              <a:rPr lang="ru-RU" sz="2400" dirty="0" err="1" smtClean="0">
                <a:solidFill>
                  <a:schemeClr val="bg1"/>
                </a:solidFill>
              </a:rPr>
              <a:t>років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в 2016 </a:t>
            </a:r>
            <a:r>
              <a:rPr lang="ru-RU" sz="2400" dirty="0" err="1">
                <a:solidFill>
                  <a:schemeClr val="bg1"/>
                </a:solidFill>
              </a:rPr>
              <a:t>рік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381 </a:t>
            </a:r>
            <a:r>
              <a:rPr lang="ru-RU" sz="2400" dirty="0" err="1" smtClean="0">
                <a:solidFill>
                  <a:schemeClr val="bg1"/>
                </a:solidFill>
              </a:rPr>
              <a:t>випадок</a:t>
            </a:r>
            <a:r>
              <a:rPr lang="ru-RU" sz="2400" dirty="0" smtClean="0">
                <a:solidFill>
                  <a:schemeClr val="bg1"/>
                </a:solidFill>
              </a:rPr>
              <a:t>, </a:t>
            </a:r>
            <a:r>
              <a:rPr lang="ru-RU" sz="2400" dirty="0">
                <a:solidFill>
                  <a:schemeClr val="bg1"/>
                </a:solidFill>
              </a:rPr>
              <a:t>2017 </a:t>
            </a:r>
            <a:r>
              <a:rPr lang="ru-RU" sz="2400" dirty="0" err="1">
                <a:solidFill>
                  <a:schemeClr val="bg1"/>
                </a:solidFill>
              </a:rPr>
              <a:t>рік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306, 2018 </a:t>
            </a:r>
            <a:r>
              <a:rPr lang="ru-RU" sz="2400" dirty="0" err="1" smtClean="0">
                <a:solidFill>
                  <a:schemeClr val="bg1"/>
                </a:solidFill>
              </a:rPr>
              <a:t>рік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290.</a:t>
            </a:r>
            <a:endParaRPr lang="ru-RU" sz="2400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8478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156279" y="1876901"/>
            <a:ext cx="5842992" cy="4525963"/>
          </a:xfrm>
          <a:noFill/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cs typeface="Times New Roman" panose="02020603050405020304" pitchFamily="18" charset="0"/>
              </a:rPr>
              <a:t>Схвалено для використання у закладах загальної середньої освіти Науково-методичною комісією з проблем виховання дітей та учнівської молоді</a:t>
            </a:r>
            <a:br>
              <a:rPr lang="ru-RU" sz="22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cs typeface="Times New Roman" panose="02020603050405020304" pitchFamily="18" charset="0"/>
              </a:rPr>
              <a:t>Науково-</a:t>
            </a:r>
            <a:r>
              <a:rPr lang="ru-RU" sz="2200" dirty="0" err="1">
                <a:solidFill>
                  <a:schemeClr val="bg1"/>
                </a:solidFill>
                <a:cs typeface="Times New Roman" panose="02020603050405020304" pitchFamily="18" charset="0"/>
              </a:rPr>
              <a:t>методичної</a:t>
            </a:r>
            <a:r>
              <a:rPr lang="ru-RU" sz="2200" dirty="0">
                <a:solidFill>
                  <a:schemeClr val="bg1"/>
                </a:solidFill>
                <a:cs typeface="Times New Roman" panose="02020603050405020304" pitchFamily="18" charset="0"/>
              </a:rPr>
              <a:t> Ради з питань освіти Міністерства освіти і науки України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bg1"/>
                </a:solidFill>
                <a:cs typeface="Times New Roman" panose="02020603050405020304" pitchFamily="18" charset="0"/>
              </a:rPr>
              <a:t>(протокол №3 від 21.06.2019</a:t>
            </a:r>
            <a:r>
              <a:rPr lang="ru-RU" sz="2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uk-UA" sz="22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2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Метою базового тренінгового курсу є поширення </a:t>
            </a:r>
            <a:r>
              <a:rPr lang="uk-UA" sz="2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 збереження здоров’я підлітків та впровадження сучасних методів статевого виховання в освітній процес закладів загальної середньої освіти </a:t>
            </a:r>
            <a:endParaRPr lang="ru-RU" sz="2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3947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1143000"/>
          </a:xfrm>
        </p:spPr>
        <p:txBody>
          <a:bodyPr>
            <a:normAutofit/>
          </a:bodyPr>
          <a:lstStyle/>
          <a:p>
            <a:pPr algn="l"/>
            <a:r>
              <a:rPr lang="uk-UA" sz="32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Базовий тренінговий курс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2" y="2075980"/>
            <a:ext cx="3074942" cy="4313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3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3947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579532"/>
            <a:ext cx="6048672" cy="838106"/>
          </a:xfrm>
        </p:spPr>
        <p:txBody>
          <a:bodyPr>
            <a:normAutofit/>
          </a:bodyPr>
          <a:lstStyle/>
          <a:p>
            <a:pPr algn="l"/>
            <a:r>
              <a:rPr lang="uk-UA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Базовий тренінговий курс </a:t>
            </a:r>
            <a:endParaRPr lang="ru-RU" sz="3200" b="1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5501024-E6CD-432D-B412-E008F44A6F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988840"/>
            <a:ext cx="6963431" cy="470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25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" y="134122"/>
            <a:ext cx="913947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49772" y="556878"/>
            <a:ext cx="37008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b="1" dirty="0">
                <a:solidFill>
                  <a:schemeClr val="bg1"/>
                </a:solidFill>
                <a:ea typeface="+mj-ea"/>
                <a:cs typeface="Times New Roman" panose="02020603050405020304" pitchFamily="18" charset="0"/>
              </a:rPr>
              <a:t>Тематичний тренінг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141054"/>
            <a:ext cx="748883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500" b="1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«</a:t>
            </a:r>
            <a:r>
              <a:rPr lang="uk-UA" sz="45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Безпечні кордони дитини</a:t>
            </a:r>
            <a:r>
              <a:rPr lang="uk-UA" sz="4500" b="1" dirty="0" smtClean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»</a:t>
            </a:r>
            <a:endParaRPr lang="ru-RU" sz="45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2038" y="3140968"/>
            <a:ext cx="86044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Метою тренінгових занять «Безпечні кордони дитини» є підготовка вихователів, педагогів, психологів до проведення інтерактивних </a:t>
            </a:r>
            <a:r>
              <a:rPr lang="uk-UA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бесід </a:t>
            </a:r>
            <a:r>
              <a:rPr lang="uk-UA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дітей дошкільного та молодшого шкільного віку з метою формування навичок безпечної поведінки, які дозволять уникнути ситуацій, пов’язаних із ризиком сексуального насильства.</a:t>
            </a:r>
            <a:endParaRPr lang="ru-RU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038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" y="134122"/>
            <a:ext cx="913947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49772" y="556878"/>
            <a:ext cx="37008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b="1" dirty="0">
                <a:solidFill>
                  <a:schemeClr val="bg1"/>
                </a:solidFill>
                <a:ea typeface="+mj-ea"/>
                <a:cs typeface="Times New Roman" panose="02020603050405020304" pitchFamily="18" charset="0"/>
              </a:rPr>
              <a:t>Тематичний тренінг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2139954"/>
            <a:ext cx="634637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5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«Безпека </a:t>
            </a:r>
            <a:r>
              <a:rPr lang="uk-UA" sz="4500" b="1" dirty="0" err="1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Online</a:t>
            </a:r>
            <a:r>
              <a:rPr lang="uk-UA" sz="45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»</a:t>
            </a:r>
            <a:endParaRPr lang="ru-RU" sz="45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2038" y="3323636"/>
            <a:ext cx="8604448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Метою тренінгових занять «Безпека </a:t>
            </a:r>
            <a:r>
              <a:rPr lang="uk-UA" sz="2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Online</a:t>
            </a:r>
            <a:r>
              <a:rPr lang="uk-UA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є підготовка педагогів, психологів до проведення інтерактивних занять для підлітків щодо формування навичок безпечної поведінки у інтернет просторі та можливості уникнути ризикованих ситуацій в мережі.</a:t>
            </a:r>
            <a:endParaRPr lang="ru-RU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58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" y="164899"/>
            <a:ext cx="913947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9FE498E-3B97-4736-BBFF-A97AA55C1862}"/>
              </a:ext>
            </a:extLst>
          </p:cNvPr>
          <p:cNvSpPr/>
          <p:nvPr/>
        </p:nvSpPr>
        <p:spPr>
          <a:xfrm>
            <a:off x="1763688" y="664600"/>
            <a:ext cx="7920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Контакти</a:t>
            </a:r>
            <a:endParaRPr lang="uk-UA" sz="3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53C8146-BD2A-4B0E-83A7-A6BB6FBBACEB}"/>
              </a:ext>
            </a:extLst>
          </p:cNvPr>
          <p:cNvSpPr/>
          <p:nvPr/>
        </p:nvSpPr>
        <p:spPr>
          <a:xfrm>
            <a:off x="323528" y="1988840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Навчально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-методична 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лабораторія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здоров’язберігаючих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  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технологій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комунального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закладу 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вищої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освіти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«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Дніпровська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академія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неперервної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освіти</a:t>
            </a:r>
            <a:r>
              <a:rPr lang="ru-RU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»</a:t>
            </a:r>
          </a:p>
          <a:p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0973440131 Ірина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emcentre.health@gmail.com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https://www.facebook.com/pls.dnipro/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560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32" y="188640"/>
            <a:ext cx="913947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F99D730-5124-43BA-B30F-8F1CBFCB390A}"/>
              </a:ext>
            </a:extLst>
          </p:cNvPr>
          <p:cNvSpPr/>
          <p:nvPr/>
        </p:nvSpPr>
        <p:spPr>
          <a:xfrm>
            <a:off x="1187624" y="2875002"/>
            <a:ext cx="70567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Дякуємо за увагу</a:t>
            </a:r>
            <a:endParaRPr lang="uk-UA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94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2024</TotalTime>
  <Words>198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Презентация PowerPoint</vt:lpstr>
      <vt:lpstr>Чому важливе сексуальне виховання?</vt:lpstr>
      <vt:lpstr>Презентация PowerPoint</vt:lpstr>
      <vt:lpstr>Базовий тренінговий курс </vt:lpstr>
      <vt:lpstr>Базовий тренінговий курс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user</dc:creator>
  <cp:lastModifiedBy>Vitalichka Vitalichka</cp:lastModifiedBy>
  <cp:revision>103</cp:revision>
  <dcterms:created xsi:type="dcterms:W3CDTF">2019-11-11T10:51:42Z</dcterms:created>
  <dcterms:modified xsi:type="dcterms:W3CDTF">2020-02-07T21:23:22Z</dcterms:modified>
  <cp:contentStatus/>
</cp:coreProperties>
</file>